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7" d="100"/>
          <a:sy n="147" d="100"/>
        </p:scale>
        <p:origin x="-606" y="-10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2021DD0-0C61-4509-A3B6-928D79B7B9A8}" type="datetimeFigureOut">
              <a:rPr lang="en-US" smtClean="0"/>
              <a:t>5/17/2017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7A1FEE-A12A-43E1-8AD2-A0C094861F53}" type="slidenum">
              <a:rPr lang="en-US" smtClean="0"/>
              <a:t>‹#›</a:t>
            </a:fld>
            <a:endParaRPr lang="en-US"/>
          </a:p>
        </p:txBody>
      </p:sp>
    </p:spTree>
    <p:extLst>
      <p:ext uri="{BB962C8B-B14F-4D97-AF65-F5344CB8AC3E}">
        <p14:creationId xmlns:p14="http://schemas.microsoft.com/office/powerpoint/2010/main" val="3579706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021DD0-0C61-4509-A3B6-928D79B7B9A8}" type="datetimeFigureOut">
              <a:rPr lang="en-US" smtClean="0"/>
              <a:t>5/17/2017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7A1FEE-A12A-43E1-8AD2-A0C094861F53}" type="slidenum">
              <a:rPr lang="en-US" smtClean="0"/>
              <a:t>‹#›</a:t>
            </a:fld>
            <a:endParaRPr lang="en-US"/>
          </a:p>
        </p:txBody>
      </p:sp>
    </p:spTree>
    <p:extLst>
      <p:ext uri="{BB962C8B-B14F-4D97-AF65-F5344CB8AC3E}">
        <p14:creationId xmlns:p14="http://schemas.microsoft.com/office/powerpoint/2010/main" val="3821780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021DD0-0C61-4509-A3B6-928D79B7B9A8}" type="datetimeFigureOut">
              <a:rPr lang="en-US" smtClean="0"/>
              <a:t>5/17/2017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7A1FEE-A12A-43E1-8AD2-A0C094861F53}" type="slidenum">
              <a:rPr lang="en-US" smtClean="0"/>
              <a:t>‹#›</a:t>
            </a:fld>
            <a:endParaRPr lang="en-US"/>
          </a:p>
        </p:txBody>
      </p:sp>
    </p:spTree>
    <p:extLst>
      <p:ext uri="{BB962C8B-B14F-4D97-AF65-F5344CB8AC3E}">
        <p14:creationId xmlns:p14="http://schemas.microsoft.com/office/powerpoint/2010/main" val="519396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021DD0-0C61-4509-A3B6-928D79B7B9A8}" type="datetimeFigureOut">
              <a:rPr lang="en-US" smtClean="0"/>
              <a:t>5/17/2017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7A1FEE-A12A-43E1-8AD2-A0C094861F53}" type="slidenum">
              <a:rPr lang="en-US" smtClean="0"/>
              <a:t>‹#›</a:t>
            </a:fld>
            <a:endParaRPr lang="en-US"/>
          </a:p>
        </p:txBody>
      </p:sp>
    </p:spTree>
    <p:extLst>
      <p:ext uri="{BB962C8B-B14F-4D97-AF65-F5344CB8AC3E}">
        <p14:creationId xmlns:p14="http://schemas.microsoft.com/office/powerpoint/2010/main" val="1523766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021DD0-0C61-4509-A3B6-928D79B7B9A8}" type="datetimeFigureOut">
              <a:rPr lang="en-US" smtClean="0"/>
              <a:t>5/17/2017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7A1FEE-A12A-43E1-8AD2-A0C094861F53}" type="slidenum">
              <a:rPr lang="en-US" smtClean="0"/>
              <a:t>‹#›</a:t>
            </a:fld>
            <a:endParaRPr lang="en-US"/>
          </a:p>
        </p:txBody>
      </p:sp>
    </p:spTree>
    <p:extLst>
      <p:ext uri="{BB962C8B-B14F-4D97-AF65-F5344CB8AC3E}">
        <p14:creationId xmlns:p14="http://schemas.microsoft.com/office/powerpoint/2010/main" val="133666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2021DD0-0C61-4509-A3B6-928D79B7B9A8}" type="datetimeFigureOut">
              <a:rPr lang="en-US" smtClean="0"/>
              <a:t>5/17/2017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7A1FEE-A12A-43E1-8AD2-A0C094861F53}" type="slidenum">
              <a:rPr lang="en-US" smtClean="0"/>
              <a:t>‹#›</a:t>
            </a:fld>
            <a:endParaRPr lang="en-US"/>
          </a:p>
        </p:txBody>
      </p:sp>
    </p:spTree>
    <p:extLst>
      <p:ext uri="{BB962C8B-B14F-4D97-AF65-F5344CB8AC3E}">
        <p14:creationId xmlns:p14="http://schemas.microsoft.com/office/powerpoint/2010/main" val="1608079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2021DD0-0C61-4509-A3B6-928D79B7B9A8}" type="datetimeFigureOut">
              <a:rPr lang="en-US" smtClean="0"/>
              <a:t>5/17/2017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7A1FEE-A12A-43E1-8AD2-A0C094861F53}" type="slidenum">
              <a:rPr lang="en-US" smtClean="0"/>
              <a:t>‹#›</a:t>
            </a:fld>
            <a:endParaRPr lang="en-US"/>
          </a:p>
        </p:txBody>
      </p:sp>
    </p:spTree>
    <p:extLst>
      <p:ext uri="{BB962C8B-B14F-4D97-AF65-F5344CB8AC3E}">
        <p14:creationId xmlns:p14="http://schemas.microsoft.com/office/powerpoint/2010/main" val="281665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021DD0-0C61-4509-A3B6-928D79B7B9A8}" type="datetimeFigureOut">
              <a:rPr lang="en-US" smtClean="0"/>
              <a:t>5/17/2017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7A1FEE-A12A-43E1-8AD2-A0C094861F53}" type="slidenum">
              <a:rPr lang="en-US" smtClean="0"/>
              <a:t>‹#›</a:t>
            </a:fld>
            <a:endParaRPr lang="en-US"/>
          </a:p>
        </p:txBody>
      </p:sp>
    </p:spTree>
    <p:extLst>
      <p:ext uri="{BB962C8B-B14F-4D97-AF65-F5344CB8AC3E}">
        <p14:creationId xmlns:p14="http://schemas.microsoft.com/office/powerpoint/2010/main" val="1543213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021DD0-0C61-4509-A3B6-928D79B7B9A8}" type="datetimeFigureOut">
              <a:rPr lang="en-US" smtClean="0"/>
              <a:t>5/17/2017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7A1FEE-A12A-43E1-8AD2-A0C094861F53}" type="slidenum">
              <a:rPr lang="en-US" smtClean="0"/>
              <a:t>‹#›</a:t>
            </a:fld>
            <a:endParaRPr lang="en-US"/>
          </a:p>
        </p:txBody>
      </p:sp>
    </p:spTree>
    <p:extLst>
      <p:ext uri="{BB962C8B-B14F-4D97-AF65-F5344CB8AC3E}">
        <p14:creationId xmlns:p14="http://schemas.microsoft.com/office/powerpoint/2010/main" val="909112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021DD0-0C61-4509-A3B6-928D79B7B9A8}" type="datetimeFigureOut">
              <a:rPr lang="en-US" smtClean="0"/>
              <a:t>5/17/2017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7A1FEE-A12A-43E1-8AD2-A0C094861F53}" type="slidenum">
              <a:rPr lang="en-US" smtClean="0"/>
              <a:t>‹#›</a:t>
            </a:fld>
            <a:endParaRPr lang="en-US"/>
          </a:p>
        </p:txBody>
      </p:sp>
    </p:spTree>
    <p:extLst>
      <p:ext uri="{BB962C8B-B14F-4D97-AF65-F5344CB8AC3E}">
        <p14:creationId xmlns:p14="http://schemas.microsoft.com/office/powerpoint/2010/main" val="576410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021DD0-0C61-4509-A3B6-928D79B7B9A8}" type="datetimeFigureOut">
              <a:rPr lang="en-US" smtClean="0"/>
              <a:t>5/17/2017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7A1FEE-A12A-43E1-8AD2-A0C094861F53}" type="slidenum">
              <a:rPr lang="en-US" smtClean="0"/>
              <a:t>‹#›</a:t>
            </a:fld>
            <a:endParaRPr lang="en-US"/>
          </a:p>
        </p:txBody>
      </p:sp>
    </p:spTree>
    <p:extLst>
      <p:ext uri="{BB962C8B-B14F-4D97-AF65-F5344CB8AC3E}">
        <p14:creationId xmlns:p14="http://schemas.microsoft.com/office/powerpoint/2010/main" val="1909617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02021DD0-0C61-4509-A3B6-928D79B7B9A8}" type="datetimeFigureOut">
              <a:rPr lang="en-US" smtClean="0"/>
              <a:t>5/17/2017</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E7A1FEE-A12A-43E1-8AD2-A0C094861F53}" type="slidenum">
              <a:rPr lang="en-US" smtClean="0"/>
              <a:t>‹#›</a:t>
            </a:fld>
            <a:endParaRPr lang="en-US"/>
          </a:p>
        </p:txBody>
      </p:sp>
    </p:spTree>
    <p:extLst>
      <p:ext uri="{BB962C8B-B14F-4D97-AF65-F5344CB8AC3E}">
        <p14:creationId xmlns:p14="http://schemas.microsoft.com/office/powerpoint/2010/main" val="24191701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682399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895350"/>
            <a:ext cx="7924800" cy="3170099"/>
          </a:xfrm>
          <a:prstGeom prst="rect">
            <a:avLst/>
          </a:prstGeom>
          <a:noFill/>
        </p:spPr>
        <p:txBody>
          <a:bodyPr wrap="square" rtlCol="0">
            <a:spAutoFit/>
          </a:bodyPr>
          <a:lstStyle/>
          <a:p>
            <a:r>
              <a:rPr lang="en-US" sz="2000" dirty="0"/>
              <a:t>You do not read writing; you cannot take in the mass of texts in the world. You cannot take it.  The writings exceed you, they overwhelm you, and they bury you. You might write this text, or write that text, but you know nothing of writing, nothing of writing itself.  No, our entire species is devoted to producing greater and greater explosive spasms of overwhelming printed matter.  Is this not the network?  Is this not the web?  Not texts, not writing to be read, but writing as </a:t>
            </a:r>
            <a:r>
              <a:rPr lang="en-US" sz="2000" b="1" dirty="0"/>
              <a:t>massed marked detritus</a:t>
            </a:r>
            <a:r>
              <a:rPr lang="en-US" sz="2000" dirty="0" smtClean="0"/>
              <a:t>.</a:t>
            </a:r>
          </a:p>
          <a:p>
            <a:endParaRPr lang="en-US" sz="2000" dirty="0"/>
          </a:p>
          <a:p>
            <a:r>
              <a:rPr lang="en-US" sz="2000" dirty="0" smtClean="0"/>
              <a:t>-- Charles (Sandy) Baldwin, </a:t>
            </a:r>
            <a:r>
              <a:rPr lang="en-US" sz="2000" i="1" dirty="0" smtClean="0"/>
              <a:t>The Internet Unconscious </a:t>
            </a:r>
            <a:r>
              <a:rPr lang="en-US" sz="2000" dirty="0" smtClean="0"/>
              <a:t>(2015)</a:t>
            </a:r>
            <a:endParaRPr lang="en-US" sz="2000" dirty="0"/>
          </a:p>
        </p:txBody>
      </p:sp>
    </p:spTree>
    <p:extLst>
      <p:ext uri="{BB962C8B-B14F-4D97-AF65-F5344CB8AC3E}">
        <p14:creationId xmlns:p14="http://schemas.microsoft.com/office/powerpoint/2010/main" val="3534385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902839"/>
            <a:ext cx="3337686" cy="3345311"/>
          </a:xfrm>
        </p:spPr>
        <p:txBody>
          <a:bodyPr>
            <a:normAutofit/>
          </a:bodyPr>
          <a:lstStyle/>
          <a:p>
            <a:pPr marL="0" indent="0">
              <a:buNone/>
            </a:pPr>
            <a:r>
              <a:rPr lang="en-US" sz="1800" dirty="0" smtClean="0"/>
              <a:t>There </a:t>
            </a:r>
            <a:r>
              <a:rPr lang="en-US" sz="1800" dirty="0"/>
              <a:t>is time for the</a:t>
            </a:r>
          </a:p>
          <a:p>
            <a:pPr marL="0" indent="0">
              <a:buNone/>
            </a:pPr>
            <a:r>
              <a:rPr lang="en-US" sz="1800" dirty="0"/>
              <a:t>    surprised nature…</a:t>
            </a:r>
          </a:p>
          <a:p>
            <a:pPr marL="0" indent="0">
              <a:buNone/>
            </a:pPr>
            <a:r>
              <a:rPr lang="en-US" sz="1800" dirty="0"/>
              <a:t>Out of their unsteady hand</a:t>
            </a:r>
          </a:p>
          <a:p>
            <a:pPr marL="0" indent="0">
              <a:buNone/>
            </a:pPr>
            <a:r>
              <a:rPr lang="en-US" sz="1800" dirty="0"/>
              <a:t>    they dreams of someone, hearing, and out</a:t>
            </a:r>
          </a:p>
          <a:p>
            <a:pPr marL="0" indent="0">
              <a:buNone/>
            </a:pPr>
            <a:r>
              <a:rPr lang="en-US" sz="1800" dirty="0"/>
              <a:t>       of their vein nature</a:t>
            </a:r>
          </a:p>
          <a:p>
            <a:pPr marL="0" indent="0">
              <a:buNone/>
            </a:pPr>
            <a:r>
              <a:rPr lang="en-US" sz="1800" dirty="0"/>
              <a:t>         coming</a:t>
            </a:r>
          </a:p>
          <a:p>
            <a:pPr marL="0" indent="0">
              <a:buNone/>
            </a:pPr>
            <a:endParaRPr lang="en-US" sz="1800" dirty="0"/>
          </a:p>
        </p:txBody>
      </p:sp>
      <p:sp>
        <p:nvSpPr>
          <p:cNvPr id="4" name="Content Placeholder 3"/>
          <p:cNvSpPr>
            <a:spLocks noGrp="1"/>
          </p:cNvSpPr>
          <p:nvPr>
            <p:ph sz="half" idx="2"/>
          </p:nvPr>
        </p:nvSpPr>
        <p:spPr>
          <a:xfrm>
            <a:off x="4648200" y="902839"/>
            <a:ext cx="4038600" cy="4107311"/>
          </a:xfrm>
        </p:spPr>
        <p:txBody>
          <a:bodyPr>
            <a:normAutofit/>
          </a:bodyPr>
          <a:lstStyle/>
          <a:p>
            <a:pPr marL="0" indent="0">
              <a:buNone/>
            </a:pPr>
            <a:r>
              <a:rPr lang="en-US" sz="1800" dirty="0"/>
              <a:t>Whenever in late autumn they disrupt me</a:t>
            </a:r>
          </a:p>
          <a:p>
            <a:pPr marL="0" indent="0">
              <a:buNone/>
            </a:pPr>
            <a:r>
              <a:rPr lang="en-US" sz="1800" dirty="0"/>
              <a:t>Since they interrupt me in the morning</a:t>
            </a:r>
          </a:p>
          <a:p>
            <a:pPr marL="0" indent="0">
              <a:buNone/>
            </a:pPr>
            <a:r>
              <a:rPr lang="en-US" sz="1800" dirty="0"/>
              <a:t>Until they interrupt me</a:t>
            </a:r>
          </a:p>
          <a:p>
            <a:pPr marL="0" indent="0">
              <a:buNone/>
            </a:pPr>
            <a:r>
              <a:rPr lang="en-US" sz="1800" dirty="0"/>
              <a:t>Because they disrupt me</a:t>
            </a:r>
          </a:p>
          <a:p>
            <a:pPr marL="0" indent="0">
              <a:buNone/>
            </a:pPr>
            <a:r>
              <a:rPr lang="en-US" sz="1800" dirty="0"/>
              <a:t>Those are black</a:t>
            </a:r>
          </a:p>
          <a:p>
            <a:pPr marL="0" indent="0">
              <a:buNone/>
            </a:pPr>
            <a:r>
              <a:rPr lang="en-US" sz="1800" dirty="0"/>
              <a:t>Those are horned</a:t>
            </a:r>
          </a:p>
          <a:p>
            <a:pPr marL="0" indent="0">
              <a:buNone/>
            </a:pPr>
            <a:r>
              <a:rPr lang="en-US" sz="1800" dirty="0"/>
              <a:t>That which known to a</a:t>
            </a:r>
          </a:p>
          <a:p>
            <a:pPr marL="0" indent="0">
              <a:buNone/>
            </a:pPr>
            <a:r>
              <a:rPr lang="en-US" sz="1800" dirty="0"/>
              <a:t>    mangy gourd bitterly comes, is unsteady</a:t>
            </a:r>
          </a:p>
          <a:p>
            <a:pPr marL="0" indent="0">
              <a:buNone/>
            </a:pPr>
            <a:r>
              <a:rPr lang="en-US" sz="1800" dirty="0"/>
              <a:t>       and scarlet</a:t>
            </a:r>
          </a:p>
          <a:p>
            <a:pPr marL="0" indent="0">
              <a:buNone/>
            </a:pPr>
            <a:r>
              <a:rPr lang="en-US" sz="1800" dirty="0" smtClean="0"/>
              <a:t>		Donna </a:t>
            </a:r>
            <a:r>
              <a:rPr lang="en-US" sz="1800" dirty="0"/>
              <a:t>Kuhn</a:t>
            </a:r>
          </a:p>
          <a:p>
            <a:pPr marL="0" indent="0">
              <a:buNone/>
            </a:pPr>
            <a:endParaRPr lang="en-US" sz="1800" dirty="0"/>
          </a:p>
        </p:txBody>
      </p:sp>
      <p:sp>
        <p:nvSpPr>
          <p:cNvPr id="5" name="TextBox 4"/>
          <p:cNvSpPr txBox="1"/>
          <p:nvPr/>
        </p:nvSpPr>
        <p:spPr>
          <a:xfrm>
            <a:off x="685800" y="361950"/>
            <a:ext cx="4822730" cy="369332"/>
          </a:xfrm>
          <a:prstGeom prst="rect">
            <a:avLst/>
          </a:prstGeom>
          <a:noFill/>
        </p:spPr>
        <p:txBody>
          <a:bodyPr wrap="none" rtlCol="0">
            <a:spAutoFit/>
          </a:bodyPr>
          <a:lstStyle/>
          <a:p>
            <a:r>
              <a:rPr lang="en-US" b="1" dirty="0" smtClean="0"/>
              <a:t>Scarlet Words and Mangy Litanies </a:t>
            </a:r>
            <a:r>
              <a:rPr lang="en-US" dirty="0" smtClean="0"/>
              <a:t>(</a:t>
            </a:r>
            <a:r>
              <a:rPr lang="en-US" i="1" dirty="0" smtClean="0"/>
              <a:t>Issue 1</a:t>
            </a:r>
            <a:r>
              <a:rPr lang="en-US" dirty="0" smtClean="0"/>
              <a:t>, 2008)</a:t>
            </a:r>
            <a:endParaRPr lang="en-US" dirty="0"/>
          </a:p>
        </p:txBody>
      </p:sp>
    </p:spTree>
    <p:extLst>
      <p:ext uri="{BB962C8B-B14F-4D97-AF65-F5344CB8AC3E}">
        <p14:creationId xmlns:p14="http://schemas.microsoft.com/office/powerpoint/2010/main" val="919450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902839"/>
            <a:ext cx="3337686" cy="3345311"/>
          </a:xfrm>
        </p:spPr>
        <p:txBody>
          <a:bodyPr>
            <a:normAutofit fontScale="85000" lnSpcReduction="10000"/>
          </a:bodyPr>
          <a:lstStyle/>
          <a:p>
            <a:pPr marL="0" indent="0">
              <a:buNone/>
            </a:pPr>
            <a:r>
              <a:rPr lang="en-US" sz="1800" dirty="0" err="1"/>
              <a:t>i</a:t>
            </a:r>
            <a:r>
              <a:rPr lang="en-US" sz="1800" dirty="0"/>
              <a:t> am worse inside than the last parade</a:t>
            </a:r>
          </a:p>
          <a:p>
            <a:pPr marL="0" indent="0">
              <a:buNone/>
            </a:pPr>
            <a:r>
              <a:rPr lang="en-US" sz="1800" dirty="0" err="1"/>
              <a:t>i</a:t>
            </a:r>
            <a:r>
              <a:rPr lang="en-US" sz="1800" dirty="0"/>
              <a:t> am not documentation</a:t>
            </a:r>
          </a:p>
          <a:p>
            <a:pPr marL="0" indent="0">
              <a:buNone/>
            </a:pPr>
            <a:r>
              <a:rPr lang="en-US" sz="1800" dirty="0" err="1"/>
              <a:t>i</a:t>
            </a:r>
            <a:r>
              <a:rPr lang="en-US" sz="1800" dirty="0"/>
              <a:t> am a mistake</a:t>
            </a:r>
          </a:p>
          <a:p>
            <a:pPr marL="0" indent="0">
              <a:buNone/>
            </a:pPr>
            <a:r>
              <a:rPr lang="en-US" sz="1800" dirty="0"/>
              <a:t> </a:t>
            </a:r>
          </a:p>
          <a:p>
            <a:pPr marL="0" indent="0">
              <a:buNone/>
            </a:pPr>
            <a:r>
              <a:rPr lang="en-US" sz="1800" dirty="0"/>
              <a:t>anxiety bladder, he actually takes my world</a:t>
            </a:r>
          </a:p>
          <a:p>
            <a:pPr marL="0" indent="0">
              <a:buNone/>
            </a:pPr>
            <a:r>
              <a:rPr lang="en-US" sz="1800" dirty="0"/>
              <a:t>u are down a shadow; winter breaks bullshit</a:t>
            </a:r>
          </a:p>
          <a:p>
            <a:pPr marL="0" indent="0">
              <a:buNone/>
            </a:pPr>
            <a:r>
              <a:rPr lang="en-US" sz="1800" dirty="0"/>
              <a:t>my fear is amazing to itself…</a:t>
            </a:r>
          </a:p>
          <a:p>
            <a:pPr marL="0" indent="0">
              <a:buNone/>
            </a:pPr>
            <a:r>
              <a:rPr lang="en-US" sz="1800" dirty="0"/>
              <a:t> </a:t>
            </a:r>
          </a:p>
          <a:p>
            <a:pPr marL="0" indent="0">
              <a:buNone/>
            </a:pPr>
            <a:r>
              <a:rPr lang="en-US" sz="1800" dirty="0"/>
              <a:t>the colonoscopy was scared</a:t>
            </a:r>
          </a:p>
          <a:p>
            <a:pPr marL="0" indent="0">
              <a:buNone/>
            </a:pPr>
            <a:r>
              <a:rPr lang="en-US" sz="1800" dirty="0"/>
              <a:t>baby clinic, shrink sleep</a:t>
            </a:r>
          </a:p>
          <a:p>
            <a:pPr marL="0" indent="0">
              <a:buNone/>
            </a:pPr>
            <a:r>
              <a:rPr lang="en-US" sz="1800" dirty="0"/>
              <a:t>all art is ovarian cannabis…</a:t>
            </a:r>
          </a:p>
          <a:p>
            <a:pPr marL="0" indent="0">
              <a:buNone/>
            </a:pPr>
            <a:endParaRPr lang="en-US" sz="1800" dirty="0"/>
          </a:p>
        </p:txBody>
      </p:sp>
      <p:sp>
        <p:nvSpPr>
          <p:cNvPr id="4" name="Content Placeholder 3"/>
          <p:cNvSpPr>
            <a:spLocks noGrp="1"/>
          </p:cNvSpPr>
          <p:nvPr>
            <p:ph sz="half" idx="2"/>
          </p:nvPr>
        </p:nvSpPr>
        <p:spPr>
          <a:xfrm>
            <a:off x="4648200" y="902839"/>
            <a:ext cx="4038600" cy="4107311"/>
          </a:xfrm>
        </p:spPr>
        <p:txBody>
          <a:bodyPr>
            <a:normAutofit fontScale="85000" lnSpcReduction="10000"/>
          </a:bodyPr>
          <a:lstStyle/>
          <a:p>
            <a:pPr marL="0" indent="0">
              <a:buNone/>
            </a:pPr>
            <a:r>
              <a:rPr lang="en-US" sz="1600" dirty="0"/>
              <a:t>my diary sleeps at the fear clinic</a:t>
            </a:r>
          </a:p>
          <a:p>
            <a:pPr marL="0" indent="0">
              <a:buNone/>
            </a:pPr>
            <a:r>
              <a:rPr lang="en-US" sz="1600" dirty="0"/>
              <a:t>my rational juicer is overreacting</a:t>
            </a:r>
          </a:p>
          <a:p>
            <a:pPr marL="0" indent="0">
              <a:buNone/>
            </a:pPr>
            <a:r>
              <a:rPr lang="en-US" sz="1600" dirty="0"/>
              <a:t>church stress…</a:t>
            </a:r>
          </a:p>
          <a:p>
            <a:pPr marL="0" indent="0">
              <a:buNone/>
            </a:pPr>
            <a:r>
              <a:rPr lang="en-US" sz="1600" dirty="0"/>
              <a:t> </a:t>
            </a:r>
          </a:p>
          <a:p>
            <a:pPr marL="0" indent="0">
              <a:buNone/>
            </a:pPr>
            <a:r>
              <a:rPr lang="en-US" sz="1600" dirty="0" err="1"/>
              <a:t>i</a:t>
            </a:r>
            <a:r>
              <a:rPr lang="en-US" sz="1600" dirty="0"/>
              <a:t> am failure, dying of ideas</a:t>
            </a:r>
          </a:p>
          <a:p>
            <a:pPr marL="0" indent="0">
              <a:buNone/>
            </a:pPr>
            <a:r>
              <a:rPr lang="en-US" sz="1600" dirty="0"/>
              <a:t>breast wimp, </a:t>
            </a:r>
            <a:r>
              <a:rPr lang="en-US" sz="1600" dirty="0" err="1"/>
              <a:t>ukraine</a:t>
            </a:r>
            <a:r>
              <a:rPr lang="en-US" sz="1600" dirty="0"/>
              <a:t> science</a:t>
            </a:r>
          </a:p>
          <a:p>
            <a:pPr marL="0" indent="0">
              <a:buNone/>
            </a:pPr>
            <a:r>
              <a:rPr lang="en-US" sz="1600" dirty="0" err="1"/>
              <a:t>i</a:t>
            </a:r>
            <a:r>
              <a:rPr lang="en-US" sz="1600" dirty="0"/>
              <a:t> am objectively happy…</a:t>
            </a:r>
          </a:p>
          <a:p>
            <a:pPr marL="0" indent="0">
              <a:buNone/>
            </a:pPr>
            <a:r>
              <a:rPr lang="en-US" sz="1600" dirty="0"/>
              <a:t> </a:t>
            </a:r>
          </a:p>
          <a:p>
            <a:pPr marL="0" indent="0">
              <a:buNone/>
            </a:pPr>
            <a:r>
              <a:rPr lang="en-US" sz="1600" dirty="0"/>
              <a:t>generic ham, know your soup likes the system</a:t>
            </a:r>
          </a:p>
          <a:p>
            <a:pPr marL="0" indent="0">
              <a:buNone/>
            </a:pPr>
            <a:r>
              <a:rPr lang="en-US" sz="1600" dirty="0"/>
              <a:t>the x-rays were crazy, </a:t>
            </a:r>
            <a:r>
              <a:rPr lang="en-US" sz="1600" dirty="0" err="1"/>
              <a:t>i’m</a:t>
            </a:r>
            <a:r>
              <a:rPr lang="en-US" sz="1600" dirty="0"/>
              <a:t> done with way anymore</a:t>
            </a:r>
          </a:p>
          <a:p>
            <a:pPr marL="0" indent="0">
              <a:buNone/>
            </a:pPr>
            <a:r>
              <a:rPr lang="en-US" sz="1600" dirty="0"/>
              <a:t>big bad </a:t>
            </a:r>
            <a:r>
              <a:rPr lang="en-US" sz="1600" dirty="0" err="1"/>
              <a:t>wednesday</a:t>
            </a:r>
            <a:endParaRPr lang="en-US" sz="1600" dirty="0"/>
          </a:p>
          <a:p>
            <a:pPr marL="0" indent="0">
              <a:buNone/>
            </a:pPr>
            <a:r>
              <a:rPr lang="en-US" sz="1600" dirty="0"/>
              <a:t> </a:t>
            </a:r>
          </a:p>
          <a:p>
            <a:pPr marL="0" indent="0">
              <a:buNone/>
            </a:pPr>
            <a:r>
              <a:rPr lang="en-US" sz="1600" dirty="0" err="1"/>
              <a:t>i’m</a:t>
            </a:r>
            <a:r>
              <a:rPr lang="en-US" sz="1600" dirty="0"/>
              <a:t> just not the future.</a:t>
            </a:r>
          </a:p>
          <a:p>
            <a:pPr marL="0" indent="0">
              <a:buNone/>
            </a:pPr>
            <a:endParaRPr lang="en-US" sz="1800" dirty="0"/>
          </a:p>
        </p:txBody>
      </p:sp>
      <p:sp>
        <p:nvSpPr>
          <p:cNvPr id="5" name="TextBox 4"/>
          <p:cNvSpPr txBox="1"/>
          <p:nvPr/>
        </p:nvSpPr>
        <p:spPr>
          <a:xfrm>
            <a:off x="685800" y="361950"/>
            <a:ext cx="5196487" cy="369332"/>
          </a:xfrm>
          <a:prstGeom prst="rect">
            <a:avLst/>
          </a:prstGeom>
          <a:noFill/>
        </p:spPr>
        <p:txBody>
          <a:bodyPr wrap="none" rtlCol="0">
            <a:spAutoFit/>
          </a:bodyPr>
          <a:lstStyle/>
          <a:p>
            <a:r>
              <a:rPr lang="en-US" b="1" dirty="0" smtClean="0"/>
              <a:t>THE LAST PARADE (for spencer) </a:t>
            </a:r>
            <a:r>
              <a:rPr lang="en-US" dirty="0" smtClean="0"/>
              <a:t>– Donna Kuhn, 2016</a:t>
            </a:r>
            <a:endParaRPr lang="en-US" dirty="0"/>
          </a:p>
        </p:txBody>
      </p:sp>
    </p:spTree>
    <p:extLst>
      <p:ext uri="{BB962C8B-B14F-4D97-AF65-F5344CB8AC3E}">
        <p14:creationId xmlns:p14="http://schemas.microsoft.com/office/powerpoint/2010/main" val="35785796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249</Words>
  <Application>Microsoft Office PowerPoint</Application>
  <PresentationFormat>On-screen Show (16:9)</PresentationFormat>
  <Paragraphs>45</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Stuart Moulthrop</dc:creator>
  <cp:lastModifiedBy>Stuart Moulthrop</cp:lastModifiedBy>
  <cp:revision>4</cp:revision>
  <dcterms:created xsi:type="dcterms:W3CDTF">2017-05-17T15:51:10Z</dcterms:created>
  <dcterms:modified xsi:type="dcterms:W3CDTF">2017-05-17T16:12:17Z</dcterms:modified>
</cp:coreProperties>
</file>